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B9D4-7928-4143-BC79-52188D22C65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BCD1D-8A0E-4C0C-9F4F-B1978FAF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B9D4-7928-4143-BC79-52188D22C654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CD1D-8A0E-4C0C-9F4F-B1978FAF3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spc="-150">
                <a:latin typeface="Diavlo Bold" panose="02000000000000000000" pitchFamily="50" charset="0"/>
                <a:cs typeface="Arial" panose="020B0604020202020204" pitchFamily="34" charset="0"/>
              </a:rPr>
              <a:t>Soo Bubble Tea</a:t>
            </a:r>
            <a:endParaRPr lang="en-US" sz="4500" spc="-150" dirty="0">
              <a:latin typeface="Diavlo Bold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58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4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spc="-150">
                <a:latin typeface="Diavlo Bold" panose="02000000000000000000" pitchFamily="50" charset="0"/>
                <a:cs typeface="Arial" panose="020B0604020202020204" pitchFamily="34" charset="0"/>
              </a:rPr>
              <a:t>Soo Bubble Tea</a:t>
            </a:r>
            <a:endParaRPr lang="en-US" sz="4500" spc="-150" dirty="0">
              <a:latin typeface="Diavlo Bold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0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8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8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1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0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25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Diavlo Bold</vt:lpstr>
      <vt:lpstr>Office Theme</vt:lpstr>
      <vt:lpstr>Soo Bubble Tea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Soo Bubble Tea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Soo Bubble Tea</dc:title>
  <dc:creator>Kitty Murray</dc:creator>
  <cp:lastModifiedBy>Kitty Murray</cp:lastModifiedBy>
  <cp:revision>1</cp:revision>
  <dcterms:created xsi:type="dcterms:W3CDTF">2016-12-13T22:23:14Z</dcterms:created>
  <dcterms:modified xsi:type="dcterms:W3CDTF">2016-12-13T22:23:14Z</dcterms:modified>
</cp:coreProperties>
</file>